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8DC43-8D5D-4A04-9CD8-3C1B7137BDB7}" v="22" dt="2021-03-12T10:06:4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E02BB-FAD9-418B-9667-2ABD79B65BB8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F149B-87B5-4BBE-914F-AE52437580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92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1pPr>
    <a:lvl2pPr marL="286024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2pPr>
    <a:lvl3pPr marL="572049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3pPr>
    <a:lvl4pPr marL="858073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4pPr>
    <a:lvl5pPr marL="1144097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5pPr>
    <a:lvl6pPr marL="1430122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6pPr>
    <a:lvl7pPr marL="1716146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7pPr>
    <a:lvl8pPr marL="2002170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8pPr>
    <a:lvl9pPr marL="2288195" algn="l" defTabSz="572049" rtl="0" eaLnBrk="1" latinLnBrk="0" hangingPunct="1">
      <a:defRPr sz="7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92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60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48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01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76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5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7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675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77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49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D91E-075F-4BE5-98DB-9B92FF3C8EAD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CDF1-3D7C-45F6-A11E-31F2E21B2D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2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bygning, fugl, sangfugl&#10;&#10;Automatisk generert beskrivelse">
            <a:extLst>
              <a:ext uri="{FF2B5EF4-FFF2-40B4-BE49-F238E27FC236}">
                <a16:creationId xmlns:a16="http://schemas.microsoft.com/office/drawing/2014/main" id="{E6540DE1-5269-4602-B647-E55340FA5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5744"/>
          <a:stretch/>
        </p:blipFill>
        <p:spPr>
          <a:xfrm>
            <a:off x="104101" y="6208330"/>
            <a:ext cx="2255454" cy="1820710"/>
          </a:xfrm>
          <a:prstGeom prst="rect">
            <a:avLst/>
          </a:prstGeom>
        </p:spPr>
      </p:pic>
      <p:pic>
        <p:nvPicPr>
          <p:cNvPr id="7" name="Bilde 6" descr="Et bilde som inneholder plante, blomst&#10;&#10;Automatisk generert beskrivelse">
            <a:extLst>
              <a:ext uri="{FF2B5EF4-FFF2-40B4-BE49-F238E27FC236}">
                <a16:creationId xmlns:a16="http://schemas.microsoft.com/office/drawing/2014/main" id="{57065348-547D-466C-B3D9-B7541501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0"/>
          <a:stretch/>
        </p:blipFill>
        <p:spPr>
          <a:xfrm>
            <a:off x="2359555" y="8211598"/>
            <a:ext cx="1843049" cy="1664057"/>
          </a:xfrm>
          <a:prstGeom prst="rect">
            <a:avLst/>
          </a:prstGeom>
        </p:spPr>
      </p:pic>
      <p:pic>
        <p:nvPicPr>
          <p:cNvPr id="9" name="Bilde 8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BC8E8A1D-BD36-4AD9-89E4-A13E0BDEA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59" y="2850747"/>
            <a:ext cx="2433952" cy="1369098"/>
          </a:xfrm>
          <a:prstGeom prst="rect">
            <a:avLst/>
          </a:prstGeom>
        </p:spPr>
      </p:pic>
      <p:pic>
        <p:nvPicPr>
          <p:cNvPr id="11" name="Bilde 10" descr="Et bilde som inneholder blomst, plante, sandwort, anemone&#10;&#10;Automatisk generert beskrivelse">
            <a:extLst>
              <a:ext uri="{FF2B5EF4-FFF2-40B4-BE49-F238E27FC236}">
                <a16:creationId xmlns:a16="http://schemas.microsoft.com/office/drawing/2014/main" id="{1473ED49-EE4A-4692-9239-DAB03AB3C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28419" b="13037"/>
          <a:stretch/>
        </p:blipFill>
        <p:spPr>
          <a:xfrm>
            <a:off x="4849570" y="30176"/>
            <a:ext cx="1992944" cy="1525327"/>
          </a:xfrm>
          <a:prstGeom prst="rect">
            <a:avLst/>
          </a:prstGeom>
        </p:spPr>
      </p:pic>
      <p:pic>
        <p:nvPicPr>
          <p:cNvPr id="15" name="Bilde 14" descr="Et bilde som inneholder gress, utendørs, fugl, svart&#10;&#10;Automatisk generert beskrivelse">
            <a:extLst>
              <a:ext uri="{FF2B5EF4-FFF2-40B4-BE49-F238E27FC236}">
                <a16:creationId xmlns:a16="http://schemas.microsoft.com/office/drawing/2014/main" id="{43C8D4F2-5589-4301-90A8-DF6E57B1C6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-772" r="933"/>
          <a:stretch/>
        </p:blipFill>
        <p:spPr>
          <a:xfrm>
            <a:off x="2135037" y="107794"/>
            <a:ext cx="2493714" cy="1900142"/>
          </a:xfrm>
          <a:prstGeom prst="rect">
            <a:avLst/>
          </a:prstGeom>
        </p:spPr>
      </p:pic>
      <p:pic>
        <p:nvPicPr>
          <p:cNvPr id="17" name="Bilde 16" descr="Et bilde som inneholder plante, bartre, tre&#10;&#10;Automatisk generert beskrivelse">
            <a:extLst>
              <a:ext uri="{FF2B5EF4-FFF2-40B4-BE49-F238E27FC236}">
                <a16:creationId xmlns:a16="http://schemas.microsoft.com/office/drawing/2014/main" id="{8620ABFA-C874-46C9-AF69-8A49EA067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21" y="6782621"/>
            <a:ext cx="1914461" cy="1272319"/>
          </a:xfrm>
          <a:prstGeom prst="rect">
            <a:avLst/>
          </a:prstGeom>
        </p:spPr>
      </p:pic>
      <p:pic>
        <p:nvPicPr>
          <p:cNvPr id="19" name="Bilde 18" descr="Et bilde som inneholder tre, gress, plante, utendørs&#10;&#10;Automatisk generert beskrivelse">
            <a:extLst>
              <a:ext uri="{FF2B5EF4-FFF2-40B4-BE49-F238E27FC236}">
                <a16:creationId xmlns:a16="http://schemas.microsoft.com/office/drawing/2014/main" id="{2004825A-4E9E-4248-A9CD-13C7F58232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8" r="882"/>
          <a:stretch/>
        </p:blipFill>
        <p:spPr>
          <a:xfrm>
            <a:off x="-2454" y="8148398"/>
            <a:ext cx="2210326" cy="1777567"/>
          </a:xfrm>
          <a:prstGeom prst="rect">
            <a:avLst/>
          </a:prstGeom>
        </p:spPr>
      </p:pic>
      <p:pic>
        <p:nvPicPr>
          <p:cNvPr id="21" name="Bilde 20" descr="Et bilde som inneholder blomst, plante, tusenfryd, ordnet&#10;&#10;Automatisk generert beskrivelse">
            <a:extLst>
              <a:ext uri="{FF2B5EF4-FFF2-40B4-BE49-F238E27FC236}">
                <a16:creationId xmlns:a16="http://schemas.microsoft.com/office/drawing/2014/main" id="{1D992D85-C426-4809-91F2-F6063115AE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724" r="43503" b="1481"/>
          <a:stretch/>
        </p:blipFill>
        <p:spPr>
          <a:xfrm>
            <a:off x="2626746" y="4271205"/>
            <a:ext cx="2326856" cy="2220112"/>
          </a:xfrm>
          <a:prstGeom prst="rect">
            <a:avLst/>
          </a:prstGeom>
        </p:spPr>
      </p:pic>
      <p:pic>
        <p:nvPicPr>
          <p:cNvPr id="23" name="Bilde 22" descr="Et bilde som inneholder due, fugl, gress, hønsefugl&#10;&#10;Automatisk generert beskrivelse">
            <a:extLst>
              <a:ext uri="{FF2B5EF4-FFF2-40B4-BE49-F238E27FC236}">
                <a16:creationId xmlns:a16="http://schemas.microsoft.com/office/drawing/2014/main" id="{155DC24D-F26F-46AF-884B-B13F3422A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3" y="8241943"/>
            <a:ext cx="2492192" cy="1664058"/>
          </a:xfrm>
          <a:prstGeom prst="rect">
            <a:avLst/>
          </a:prstGeom>
        </p:spPr>
      </p:pic>
      <p:pic>
        <p:nvPicPr>
          <p:cNvPr id="25" name="Bilde 24" descr="Et bilde som inneholder himmel, utendørs, vann, gress&#10;&#10;Automatisk generert beskrivelse">
            <a:extLst>
              <a:ext uri="{FF2B5EF4-FFF2-40B4-BE49-F238E27FC236}">
                <a16:creationId xmlns:a16="http://schemas.microsoft.com/office/drawing/2014/main" id="{E33AAD8F-2166-499F-9942-9D397C910D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72" r="35885" b="8303"/>
          <a:stretch/>
        </p:blipFill>
        <p:spPr>
          <a:xfrm>
            <a:off x="0" y="0"/>
            <a:ext cx="1914218" cy="2764971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08B70472-3B75-4847-8F61-ACC94F62B9C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206" t="8368" r="43272" b="4141"/>
          <a:stretch/>
        </p:blipFill>
        <p:spPr>
          <a:xfrm>
            <a:off x="5205940" y="4829554"/>
            <a:ext cx="1467004" cy="1567834"/>
          </a:xfrm>
          <a:prstGeom prst="rect">
            <a:avLst/>
          </a:prstGeom>
        </p:spPr>
      </p:pic>
      <p:pic>
        <p:nvPicPr>
          <p:cNvPr id="28" name="Bilde 27" descr="Et bilde som inneholder plante, selje, tre&#10;&#10;Automatisk generert beskrivelse">
            <a:extLst>
              <a:ext uri="{FF2B5EF4-FFF2-40B4-BE49-F238E27FC236}">
                <a16:creationId xmlns:a16="http://schemas.microsoft.com/office/drawing/2014/main" id="{876E54D9-0655-42D6-A0A6-65125C1135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r="15473" b="11654"/>
          <a:stretch/>
        </p:blipFill>
        <p:spPr>
          <a:xfrm>
            <a:off x="0" y="2862371"/>
            <a:ext cx="2359555" cy="1272636"/>
          </a:xfrm>
          <a:prstGeom prst="rect">
            <a:avLst/>
          </a:prstGeom>
        </p:spPr>
      </p:pic>
      <p:pic>
        <p:nvPicPr>
          <p:cNvPr id="30" name="Bilde 29" descr="Et bilde som inneholder fugl, tre, gren, sitter&#10;&#10;Automatisk generert beskrivelse">
            <a:extLst>
              <a:ext uri="{FF2B5EF4-FFF2-40B4-BE49-F238E27FC236}">
                <a16:creationId xmlns:a16="http://schemas.microsoft.com/office/drawing/2014/main" id="{D88984E9-0683-452C-B282-5963C7CE551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22518" r="34611" b="12034"/>
          <a:stretch/>
        </p:blipFill>
        <p:spPr>
          <a:xfrm>
            <a:off x="274751" y="4405619"/>
            <a:ext cx="2145365" cy="1518624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4A16E155-A09A-40F6-976B-049A4346E133}"/>
              </a:ext>
            </a:extLst>
          </p:cNvPr>
          <p:cNvSpPr/>
          <p:nvPr/>
        </p:nvSpPr>
        <p:spPr>
          <a:xfrm>
            <a:off x="307428" y="4491030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35E5543-87AF-44A9-A634-725997CFA1F9}"/>
              </a:ext>
            </a:extLst>
          </p:cNvPr>
          <p:cNvSpPr/>
          <p:nvPr/>
        </p:nvSpPr>
        <p:spPr>
          <a:xfrm>
            <a:off x="94148" y="2445997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1D61468-C991-4B08-ADD6-978842ADB201}"/>
              </a:ext>
            </a:extLst>
          </p:cNvPr>
          <p:cNvSpPr/>
          <p:nvPr/>
        </p:nvSpPr>
        <p:spPr>
          <a:xfrm>
            <a:off x="2122547" y="6325510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6C96324-3BFD-4116-8F97-75EA5F777FA5}"/>
              </a:ext>
            </a:extLst>
          </p:cNvPr>
          <p:cNvSpPr/>
          <p:nvPr/>
        </p:nvSpPr>
        <p:spPr>
          <a:xfrm>
            <a:off x="2733549" y="6193359"/>
            <a:ext cx="170650" cy="180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B3C53D84-8728-4C0A-A3FE-4D9B4E141E95}"/>
              </a:ext>
            </a:extLst>
          </p:cNvPr>
          <p:cNvSpPr/>
          <p:nvPr/>
        </p:nvSpPr>
        <p:spPr>
          <a:xfrm>
            <a:off x="5251508" y="4913992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653CFCB-AAFD-44FB-9F69-04101CCD2912}"/>
              </a:ext>
            </a:extLst>
          </p:cNvPr>
          <p:cNvSpPr/>
          <p:nvPr/>
        </p:nvSpPr>
        <p:spPr>
          <a:xfrm>
            <a:off x="104101" y="3892295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54DA4723-C00B-43EA-BFAC-ECB50C9A5CE9}"/>
              </a:ext>
            </a:extLst>
          </p:cNvPr>
          <p:cNvSpPr/>
          <p:nvPr/>
        </p:nvSpPr>
        <p:spPr>
          <a:xfrm>
            <a:off x="4890048" y="1306322"/>
            <a:ext cx="170650" cy="182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601E8F3-5323-44AC-99BC-CD3D332D08CE}"/>
              </a:ext>
            </a:extLst>
          </p:cNvPr>
          <p:cNvSpPr/>
          <p:nvPr/>
        </p:nvSpPr>
        <p:spPr>
          <a:xfrm>
            <a:off x="4435170" y="8307235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0C8F1BE-4C25-4183-A666-8F5DFE1AAF2C}"/>
              </a:ext>
            </a:extLst>
          </p:cNvPr>
          <p:cNvSpPr/>
          <p:nvPr/>
        </p:nvSpPr>
        <p:spPr>
          <a:xfrm>
            <a:off x="69757" y="8245056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6B6203FC-DC6B-4429-AB49-8A7A3373D706}"/>
              </a:ext>
            </a:extLst>
          </p:cNvPr>
          <p:cNvSpPr txBox="1"/>
          <p:nvPr/>
        </p:nvSpPr>
        <p:spPr>
          <a:xfrm>
            <a:off x="2391407" y="2190494"/>
            <a:ext cx="1856065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Tur-bingo</a:t>
            </a:r>
          </a:p>
        </p:txBody>
      </p:sp>
      <p:pic>
        <p:nvPicPr>
          <p:cNvPr id="48" name="Bilde 47" descr="Et bilde som inneholder tre, utendørs, haukerede, plante&#10;&#10;Automatisk generert beskrivelse">
            <a:extLst>
              <a:ext uri="{FF2B5EF4-FFF2-40B4-BE49-F238E27FC236}">
                <a16:creationId xmlns:a16="http://schemas.microsoft.com/office/drawing/2014/main" id="{B3DAA1BE-3D20-4E53-B0D6-72A20E0E6C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8" y="6563896"/>
            <a:ext cx="2268196" cy="1511539"/>
          </a:xfrm>
          <a:prstGeom prst="rect">
            <a:avLst/>
          </a:prstGeom>
        </p:spPr>
      </p:pic>
      <p:pic>
        <p:nvPicPr>
          <p:cNvPr id="52" name="Bilde 51" descr="Et bilde som inneholder gress, utendørs, katt, pattedyr&#10;&#10;Automatisk generert beskrivelse">
            <a:extLst>
              <a:ext uri="{FF2B5EF4-FFF2-40B4-BE49-F238E27FC236}">
                <a16:creationId xmlns:a16="http://schemas.microsoft.com/office/drawing/2014/main" id="{4EF99C3F-61EF-492B-87F4-60468D03285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7"/>
          <a:stretch/>
        </p:blipFill>
        <p:spPr>
          <a:xfrm>
            <a:off x="5090797" y="3277986"/>
            <a:ext cx="1693201" cy="1469498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ACC62680-E910-4FC1-9298-8FAE247DDFA5}"/>
              </a:ext>
            </a:extLst>
          </p:cNvPr>
          <p:cNvSpPr/>
          <p:nvPr/>
        </p:nvSpPr>
        <p:spPr>
          <a:xfrm>
            <a:off x="2626746" y="6842001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C40A3DA0-C489-4C0A-8C60-9E644191C540}"/>
              </a:ext>
            </a:extLst>
          </p:cNvPr>
          <p:cNvSpPr/>
          <p:nvPr/>
        </p:nvSpPr>
        <p:spPr>
          <a:xfrm>
            <a:off x="4658016" y="6651474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CC639151-2ED2-4B3F-BD02-F83650EC1069}"/>
              </a:ext>
            </a:extLst>
          </p:cNvPr>
          <p:cNvSpPr/>
          <p:nvPr/>
        </p:nvSpPr>
        <p:spPr>
          <a:xfrm>
            <a:off x="4618733" y="2940040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7D02B417-B35F-48F9-A909-440A4F490407}"/>
              </a:ext>
            </a:extLst>
          </p:cNvPr>
          <p:cNvSpPr/>
          <p:nvPr/>
        </p:nvSpPr>
        <p:spPr>
          <a:xfrm>
            <a:off x="4370557" y="282188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B8B143BE-4FA1-47D8-BB2E-3535417EE57A}"/>
              </a:ext>
            </a:extLst>
          </p:cNvPr>
          <p:cNvSpPr/>
          <p:nvPr/>
        </p:nvSpPr>
        <p:spPr>
          <a:xfrm>
            <a:off x="5166183" y="3371915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BB9CD61-F2CB-4EE8-B00F-618FFB06FEC1}"/>
              </a:ext>
            </a:extLst>
          </p:cNvPr>
          <p:cNvSpPr/>
          <p:nvPr/>
        </p:nvSpPr>
        <p:spPr>
          <a:xfrm>
            <a:off x="2481659" y="8380772"/>
            <a:ext cx="170650" cy="18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  <p:pic>
        <p:nvPicPr>
          <p:cNvPr id="63" name="Bilde 62">
            <a:extLst>
              <a:ext uri="{FF2B5EF4-FFF2-40B4-BE49-F238E27FC236}">
                <a16:creationId xmlns:a16="http://schemas.microsoft.com/office/drawing/2014/main" id="{81E60B8B-C15F-4703-8FE5-491945743AF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10520" r="18512" b="17044"/>
          <a:stretch/>
        </p:blipFill>
        <p:spPr>
          <a:xfrm>
            <a:off x="4914458" y="1660632"/>
            <a:ext cx="1912296" cy="1329452"/>
          </a:xfrm>
          <a:prstGeom prst="rect">
            <a:avLst/>
          </a:prstGeom>
        </p:spPr>
      </p:pic>
      <p:sp>
        <p:nvSpPr>
          <p:cNvPr id="64" name="Rektangel 63">
            <a:extLst>
              <a:ext uri="{FF2B5EF4-FFF2-40B4-BE49-F238E27FC236}">
                <a16:creationId xmlns:a16="http://schemas.microsoft.com/office/drawing/2014/main" id="{C615AE90-FE98-4EEC-AA3B-C617E657BBBC}"/>
              </a:ext>
            </a:extLst>
          </p:cNvPr>
          <p:cNvSpPr/>
          <p:nvPr/>
        </p:nvSpPr>
        <p:spPr>
          <a:xfrm>
            <a:off x="4975373" y="1724699"/>
            <a:ext cx="190810" cy="211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4"/>
          </a:p>
        </p:txBody>
      </p:sp>
    </p:spTree>
    <p:extLst>
      <p:ext uri="{BB962C8B-B14F-4D97-AF65-F5344CB8AC3E}">
        <p14:creationId xmlns:p14="http://schemas.microsoft.com/office/powerpoint/2010/main" val="177614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CC857DE2DD4F44A1DEF65FF5239F3F" ma:contentTypeVersion="9" ma:contentTypeDescription="Opprett et nytt dokument." ma:contentTypeScope="" ma:versionID="409079af8d8601c9aed632ebd03d03f8">
  <xsd:schema xmlns:xsd="http://www.w3.org/2001/XMLSchema" xmlns:xs="http://www.w3.org/2001/XMLSchema" xmlns:p="http://schemas.microsoft.com/office/2006/metadata/properties" xmlns:ns2="c39ed9ab-cb0d-4ed0-972e-ad2b62372f8c" xmlns:ns3="5bbceb13-f0d5-4392-abe4-e338993af35c" targetNamespace="http://schemas.microsoft.com/office/2006/metadata/properties" ma:root="true" ma:fieldsID="a5b8c60189ed1a67c3c02d0b4ec3cefe" ns2:_="" ns3:_="">
    <xsd:import namespace="c39ed9ab-cb0d-4ed0-972e-ad2b62372f8c"/>
    <xsd:import namespace="5bbceb13-f0d5-4392-abe4-e338993af3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ed9ab-cb0d-4ed0-972e-ad2b62372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ceb13-f0d5-4392-abe4-e338993af35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D3A80-8EE5-419D-9E6D-81BFA85E5B59}">
  <ds:schemaRefs>
    <ds:schemaRef ds:uri="http://schemas.openxmlformats.org/package/2006/metadata/core-properties"/>
    <ds:schemaRef ds:uri="http://purl.org/dc/terms/"/>
    <ds:schemaRef ds:uri="http://purl.org/dc/dcmitype/"/>
    <ds:schemaRef ds:uri="5bbceb13-f0d5-4392-abe4-e338993af35c"/>
    <ds:schemaRef ds:uri="http://schemas.microsoft.com/office/2006/documentManagement/types"/>
    <ds:schemaRef ds:uri="http://purl.org/dc/elements/1.1/"/>
    <ds:schemaRef ds:uri="c39ed9ab-cb0d-4ed0-972e-ad2b62372f8c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2FE303-2F6D-4F5A-8FC3-AEF4D209A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E18E7-197D-4A40-AC00-4C00CF1D1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ed9ab-cb0d-4ed0-972e-ad2b62372f8c"/>
    <ds:schemaRef ds:uri="5bbceb13-f0d5-4392-abe4-e338993af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1</Words>
  <Application>Microsoft Office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Torunn F. Mæland</dc:creator>
  <cp:lastModifiedBy>Ragnhild Landa</cp:lastModifiedBy>
  <cp:revision>9</cp:revision>
  <cp:lastPrinted>2021-03-12T11:05:10Z</cp:lastPrinted>
  <dcterms:created xsi:type="dcterms:W3CDTF">2021-03-09T12:00:00Z</dcterms:created>
  <dcterms:modified xsi:type="dcterms:W3CDTF">2021-04-12T17:32:50Z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0x01010020CC857DE2DD4F44A1DEF65FF5239F3F</vt:lpwstr>
  </property>
</Properties>
</file>